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78503"/>
  </p:normalViewPr>
  <p:slideViewPr>
    <p:cSldViewPr snapToGrid="0" snapToObjects="1">
      <p:cViewPr varScale="1">
        <p:scale>
          <a:sx n="265" d="100"/>
          <a:sy n="265" d="100"/>
        </p:scale>
        <p:origin x="10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250F0-A0A0-8041-92AD-34820123150A}" type="datetimeFigureOut">
              <a:rPr lang="en-CN" smtClean="0"/>
              <a:t>2023/7/1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16BC0-0A25-DB4C-BC6D-A3777170A34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45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将卷积核在x和y方向上做镜像之后再卷积</a:t>
            </a:r>
            <a:r>
              <a:rPr lang="zh-CN" altLang="en-US" dirty="0"/>
              <a:t>，严格来说应该叫做</a:t>
            </a:r>
            <a:r>
              <a:rPr lang="en-US" altLang="zh-CN" dirty="0"/>
              <a:t>cross-</a:t>
            </a:r>
            <a:r>
              <a:rPr lang="en-US" altLang="zh-CN" dirty="0" err="1"/>
              <a:t>corelation</a:t>
            </a:r>
            <a:r>
              <a:rPr lang="zh-CN" altLang="en-US" dirty="0"/>
              <a:t>，但是在机器学习领域，仍然叫</a:t>
            </a:r>
            <a:r>
              <a:rPr lang="en-US" altLang="zh-CN" dirty="0"/>
              <a:t>convolution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16BC0-0A25-DB4C-BC6D-A3777170A340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272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取平均值的池化操作不如取最大值的池化操作常见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16BC0-0A25-DB4C-BC6D-A3777170A340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590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卷积层比全连接层有更少的参数</a:t>
            </a:r>
            <a:r>
              <a:rPr lang="zh-CN" altLang="en-US" dirty="0"/>
              <a:t>，是因为：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参数共享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CN" dirty="0"/>
              <a:t>稀疏连接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16BC0-0A25-DB4C-BC6D-A3777170A340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895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1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3-MoreEdgeDetection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3-MoreEdgeDetection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4-Padding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4-Padding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4-Padding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5-StridedConv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5-StridedConv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5-StridedConv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5-StridedConv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6-ConvolutionsOverVolum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1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6-ConvolutionsOverVolum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6-ConvolutionsOverVolum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6-ConvolutionsOverVolum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8-SimpleCNNExample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8-SimpleCNNExampl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8-SimpleCNNExample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9-PoolingLayer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9-PoolingLayer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9-PoolingLayer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9-PoolingLayer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1 slid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9-PoolingLayer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0-CNNExample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0-CNNExampl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0-CNNExample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1-WhyConv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1-WhyConv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1-WhyConv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11-WhyConv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2-EdgeDetectionExample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2-EdgeDetectionExampl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2-EdgeDetectionExample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2-EdgeDetectionExample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3-MoreEdgeDetection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4W1L03-MoreEdgeDetection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36</Words>
  <Application>Microsoft Macintosh PowerPoint</Application>
  <PresentationFormat>Custom</PresentationFormat>
  <Paragraphs>8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3</cp:revision>
  <dcterms:created xsi:type="dcterms:W3CDTF">2013-01-27T09:14:16Z</dcterms:created>
  <dcterms:modified xsi:type="dcterms:W3CDTF">2023-07-02T14:21:13Z</dcterms:modified>
  <cp:category/>
</cp:coreProperties>
</file>